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lexandria Light"/>
      <p:regular r:id="rId15"/>
      <p:bold r:id="rId16"/>
    </p:embeddedFont>
    <p:embeddedFont>
      <p:font typeface="Alexandria SemiBold"/>
      <p:regular r:id="rId17"/>
      <p:bold r:id="rId18"/>
    </p:embeddedFont>
    <p:embeddedFont>
      <p:font typeface="Sora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vtAfL0VvWjLWywl/6gMSwtq75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lexandriaLight-regular.fntdata"/><Relationship Id="rId14" Type="http://schemas.openxmlformats.org/officeDocument/2006/relationships/slide" Target="slides/slide10.xml"/><Relationship Id="rId17" Type="http://schemas.openxmlformats.org/officeDocument/2006/relationships/font" Target="fonts/AlexandriaSemiBold-regular.fntdata"/><Relationship Id="rId16" Type="http://schemas.openxmlformats.org/officeDocument/2006/relationships/font" Target="fonts/AlexandriaLight-bold.fntdata"/><Relationship Id="rId5" Type="http://schemas.openxmlformats.org/officeDocument/2006/relationships/slide" Target="slides/slide1.xml"/><Relationship Id="rId19" Type="http://schemas.openxmlformats.org/officeDocument/2006/relationships/font" Target="fonts/SoraLight-regular.fntdata"/><Relationship Id="rId6" Type="http://schemas.openxmlformats.org/officeDocument/2006/relationships/slide" Target="slides/slide2.xml"/><Relationship Id="rId18" Type="http://schemas.openxmlformats.org/officeDocument/2006/relationships/font" Target="fonts/Alexandria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2875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База данных для учета домашних финансов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Студент: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Марков Станислав Леонидович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Специальность: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09.02.07 «Информационные системы и программирование»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Руководитель: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Пунгин И.В.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4" name="Google Shape;2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8710" y="-60"/>
            <a:ext cx="622169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0"/>
          <p:cNvSpPr/>
          <p:nvPr/>
        </p:nvSpPr>
        <p:spPr>
          <a:xfrm>
            <a:off x="470059" y="1240274"/>
            <a:ext cx="7784783" cy="57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9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50"/>
              <a:buFont typeface="Alexandria SemiBold"/>
              <a:buNone/>
            </a:pPr>
            <a:r>
              <a:rPr b="1" lang="en-US" sz="120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Благодарю за внимание</a:t>
            </a:r>
            <a:endParaRPr sz="1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700564" y="717113"/>
            <a:ext cx="9682758" cy="658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00"/>
              <a:buFont typeface="Alexandria SemiBold"/>
              <a:buNone/>
            </a:pPr>
            <a:r>
              <a:rPr b="1" lang="en-US" sz="41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Цель, задачи и методы исследования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00564" y="2075974"/>
            <a:ext cx="6514505" cy="3053358"/>
          </a:xfrm>
          <a:prstGeom prst="roundRect">
            <a:avLst>
              <a:gd fmla="val 3594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00564" y="2053114"/>
            <a:ext cx="6514505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3657540" y="1775817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7682" y="1955959"/>
            <a:ext cx="240149" cy="2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923568" y="2576274"/>
            <a:ext cx="26336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Цель работы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923568" y="3025497"/>
            <a:ext cx="6068497" cy="6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Разработка базы данных для учета домашних финансов с использованием СУБД PostgreSQL.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7415213" y="2075974"/>
            <a:ext cx="6514624" cy="3053358"/>
          </a:xfrm>
          <a:prstGeom prst="roundRect">
            <a:avLst>
              <a:gd fmla="val 3594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7415213" y="2053114"/>
            <a:ext cx="6514624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372308" y="1775817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2450" y="1955959"/>
            <a:ext cx="240149" cy="2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7638217" y="2576274"/>
            <a:ext cx="26336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Задачи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638217" y="3025497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Анализ предметной области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638217" y="3415665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Проектирование инфологической модели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638217" y="3805833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Разработка логической и физической структуры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638217" y="4196001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Реализация БД в PostgreSQL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638217" y="4586168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Безопасность и взаимодействие с API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700564" y="5629632"/>
            <a:ext cx="6514505" cy="1882854"/>
          </a:xfrm>
          <a:prstGeom prst="roundRect">
            <a:avLst>
              <a:gd fmla="val 582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700564" y="5606772"/>
            <a:ext cx="6514505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3657540" y="5329476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7682" y="5509617"/>
            <a:ext cx="240149" cy="2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923568" y="6129933"/>
            <a:ext cx="26336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Объект и предмет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923568" y="6579156"/>
            <a:ext cx="6068497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b="1"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Объект:</a:t>
            </a: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Процесс учета домашних финансов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923568" y="6969323"/>
            <a:ext cx="6068497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b="1"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Предмет:</a:t>
            </a: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База данных для хранения финансовых данных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7415213" y="5629632"/>
            <a:ext cx="6514624" cy="1882854"/>
          </a:xfrm>
          <a:prstGeom prst="roundRect">
            <a:avLst>
              <a:gd fmla="val 582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7415213" y="5606772"/>
            <a:ext cx="6514624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10372308" y="5329476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2450" y="5509617"/>
            <a:ext cx="240149" cy="240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/>
          <p:nvPr/>
        </p:nvSpPr>
        <p:spPr>
          <a:xfrm>
            <a:off x="7638217" y="6129933"/>
            <a:ext cx="2896314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Методы исследования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7638217" y="6579156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Анализ, проектирование баз данных, моделирование.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7775" y="582573"/>
            <a:ext cx="5486400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/>
          <p:nvPr/>
        </p:nvSpPr>
        <p:spPr>
          <a:xfrm>
            <a:off x="616982" y="627102"/>
            <a:ext cx="4863584" cy="57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50"/>
              <a:buFont typeface="Alexandria SemiBold"/>
              <a:buNone/>
            </a:pPr>
            <a:r>
              <a:rPr b="1" lang="en-US" sz="36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Актуальность работы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82" y="1471255"/>
            <a:ext cx="440650" cy="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616982" y="2132171"/>
            <a:ext cx="2434114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Автоматизация учета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16982" y="2527816"/>
            <a:ext cx="7910036" cy="84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 современном мире ручной учет финансов трудоемок и подвержен ошибкам. Автоматизация позволяет значительно упростить этот процесс, экономя время и силы пользователей.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82" y="3726537"/>
            <a:ext cx="440650" cy="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616982" y="4387453"/>
            <a:ext cx="2319576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Удобство анализа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616982" y="4783098"/>
            <a:ext cx="7910036" cy="564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Систематизированные данные облегчают анализ доходов и расходов, позволяя выявлять тенденции, оптимизировать бюджет и принимать обоснованные финансовые решения.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982" y="5699760"/>
            <a:ext cx="440650" cy="4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616982" y="6360676"/>
            <a:ext cx="2319576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Надежное хранение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16982" y="6756321"/>
            <a:ext cx="7910036" cy="84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База данных обеспечивает централизованное, безопасное и структурированное хранение конфиденциальной финансовой информации, защищая ее от потери или несанкционированного доступа.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758309" y="888087"/>
            <a:ext cx="7961590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lang="en-US" sz="4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Анализ предметной области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58309" y="2120622"/>
            <a:ext cx="7656790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Предметная область «учет домашних финансов» охватывает все аспекты управления личными или семейными денежными потоками. Это включает в себя фиксацию всех поступлений (доходов) и трат (расходов), категоризацию транзакций и отслеживание финансового состояния.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758309" y="4070747"/>
            <a:ext cx="4562475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650"/>
              <a:buFont typeface="Alexandria SemiBold"/>
              <a:buNone/>
            </a:pPr>
            <a:r>
              <a:rPr b="1" lang="en-US" sz="26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Основные задачи системы: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58309" y="4714875"/>
            <a:ext cx="76567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Регистрация всех финансовых операций.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758309" y="5137309"/>
            <a:ext cx="76567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Классификация доходов и расходов по категориям.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758309" y="5559743"/>
            <a:ext cx="76567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Формирование отчетов о финансовой активности.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758309" y="5982176"/>
            <a:ext cx="76567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Планирование бюджета и контроль его исполнения.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58309" y="6404610"/>
            <a:ext cx="765679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Управление несколькими счетами (наличные, банковские карты).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1357" y="2034182"/>
            <a:ext cx="4928235" cy="4928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/>
          <p:nvPr/>
        </p:nvSpPr>
        <p:spPr>
          <a:xfrm>
            <a:off x="758309" y="778312"/>
            <a:ext cx="10692527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lang="en-US" sz="4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Инфологическая модель базы данных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Инфологическая модель определяет ключевые сущности, их атрибуты и взаимосвязи, необходимые для эффективного учета домашних финансов.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952982" y="310157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Пользователи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58309" y="3587710"/>
            <a:ext cx="404538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Регистрация, аутентификация.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0885" y="3485614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9826585" y="310157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Счета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9826585" y="3587710"/>
            <a:ext cx="404550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Наличные, банковские карты.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3463" y="3761720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10043279" y="47397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Доходы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0043279" y="5225891"/>
            <a:ext cx="38288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Зарплата, подработки.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1" name="Google Shape;14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437" y="5270361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9826585" y="63780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Расходы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9826585" y="6864191"/>
            <a:ext cx="404550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Продукты, коммунальные услуги.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5" name="Google Shape;14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5070" y="6502658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1952982" y="63780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Категории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58309" y="6864191"/>
            <a:ext cx="404538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Продукты, транспорт, досуг.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491" y="6226552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/>
          <p:nvPr/>
        </p:nvSpPr>
        <p:spPr>
          <a:xfrm>
            <a:off x="1736288" y="47397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Транзакции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758309" y="5225891"/>
            <a:ext cx="38286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Операции между счетами.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3" name="Google Shape;15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20270" y="2861429"/>
            <a:ext cx="4589740" cy="4589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0518" y="4717911"/>
            <a:ext cx="324088" cy="324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>
            <a:off x="497443" y="390882"/>
            <a:ext cx="9043511" cy="46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900"/>
              <a:buFont typeface="Alexandria SemiBold"/>
              <a:buNone/>
            </a:pPr>
            <a:r>
              <a:rPr b="1" lang="en-US" sz="29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Логическая и физическая структура базы данных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97443" y="1213604"/>
            <a:ext cx="1987748" cy="2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Логическая структура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97443" y="1582281"/>
            <a:ext cx="6644402" cy="4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Преобразует инфологическую модель в таблицы, поля и связи, пригодные для реляционной базы данных. Определяет первичные и внешние ключи, типы данных для каждого атрибута.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97443" y="2172057"/>
            <a:ext cx="6644402" cy="227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Users: (PK)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id, username, password_hash,email created_at</a:t>
            </a:r>
            <a:endParaRPr sz="11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97443" y="2449116"/>
            <a:ext cx="6644402" cy="227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Accounts: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id, user_id, name, balance, currency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497443" y="2726174"/>
            <a:ext cx="6644402" cy="227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Categories: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id, user_id, name, type (income/expense)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497443" y="3003233"/>
            <a:ext cx="6644402" cy="2274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Transactions: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id, account_id, category_id, amount, date, description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8" name="Google Shape;1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8555" y="1057297"/>
            <a:ext cx="6644402" cy="66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497443" y="6899136"/>
            <a:ext cx="2021443" cy="23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Физическая структура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497443" y="7248071"/>
            <a:ext cx="6644402" cy="45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Описывает реализацию логической модели в конкретной СУБД (PostgreSQL), включая индексы, ограничения, файловые структуры и оптимизацию хранения данных.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6115883" y="635079"/>
            <a:ext cx="7885033" cy="1183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700"/>
              <a:buFont typeface="Alexandria SemiBold"/>
              <a:buNone/>
            </a:pPr>
            <a:r>
              <a:rPr b="1" lang="en-US" sz="37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Реализация базы данных в PostgreSQL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6115883" y="2088356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115883" y="2371130"/>
            <a:ext cx="3852624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6115883" y="2506742"/>
            <a:ext cx="2366724" cy="29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Создание таблиц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6115883" y="2910483"/>
            <a:ext cx="3852624" cy="1158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Определение схемы таблиц с использованием SQL DDL (Data Definition Language) команд, таких как </a:t>
            </a: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CREATE TABLE</a:t>
            </a: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, с указанием типов данных и ограничений.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115883" y="4177070"/>
            <a:ext cx="3852624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 CREATE TABLE Users (id SERIAL PRIMARY KEY, username VARCHAR(50) UNIQUE NOT NULL);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10148292" y="2088356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0148292" y="2371130"/>
            <a:ext cx="3852624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>
            <a:off x="10148292" y="2506742"/>
            <a:ext cx="3852624" cy="591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Заполнение тестовыми данными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10148292" y="3206353"/>
            <a:ext cx="3852624" cy="1158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Вставка демонстрационных записей в таблицы для проверки функциональности и тестирования запросов с использованием </a:t>
            </a: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10148292" y="4472940"/>
            <a:ext cx="3852624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 INSERT INTO Users (username) VALUES ('test_user');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6115883" y="5378410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6115883" y="5661184"/>
            <a:ext cx="7885033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6115883" y="5796796"/>
            <a:ext cx="3170872" cy="29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Выполнение SQL-запросов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6115883" y="6200537"/>
            <a:ext cx="7885033" cy="575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Демонстрация базовых операций (выборка, обновление, удаление, агрегатные функции) для управления финансовыми данными и получения отчетов.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6115883" y="6883956"/>
            <a:ext cx="7885033" cy="575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SELECT * FROM Transactions WHERE user_id = 1 AND date BETWEEN '2023-01-01' AND '2023-01-31';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/>
          <p:nvPr/>
        </p:nvSpPr>
        <p:spPr>
          <a:xfrm>
            <a:off x="588050" y="448152"/>
            <a:ext cx="7046714" cy="552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450"/>
              <a:buFont typeface="Alexandria SemiBold"/>
              <a:buNone/>
            </a:pPr>
            <a:r>
              <a:rPr b="1" lang="en-US" sz="3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Безопасность и взаимодействие</a:t>
            </a:r>
            <a:endParaRPr sz="3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50" y="1339572"/>
            <a:ext cx="6522244" cy="652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/>
          <p:nvPr/>
        </p:nvSpPr>
        <p:spPr>
          <a:xfrm>
            <a:off x="7527727" y="1434822"/>
            <a:ext cx="3001328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Вопросы безопасности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7527727" y="1934528"/>
            <a:ext cx="6522244" cy="80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Разграничение прав доступа: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Использование ролей и привилегий PostgreSQL для контроля доступа пользователей к таблицам и операциям (чтение, запись, обновление).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527727" y="2799398"/>
            <a:ext cx="6522244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Хеширование паролей: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Хранение паролей в хешированном виде для предотвращения их компрометации.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7527727" y="3395543"/>
            <a:ext cx="6522244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Резервное копирование: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Регулярное создание резервных копий базы данных для восстановления в случае сбоев или потери данных.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7527727" y="4100989"/>
            <a:ext cx="590585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Взаимодействие с внешними приложениями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7527727" y="4600694"/>
            <a:ext cx="6522244" cy="80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API: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Разработка RESTful API для обеспечения взаимодействия базы данных с клиентскими приложениями (веб-интерфейсы, мобильные приложения).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7527727" y="5465564"/>
            <a:ext cx="6522244" cy="80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Библиотеки-драйверы: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Использование специализированных библиотек для подключения к PostgreSQL из различных языков программирования (например, Psycopg2 для Python, Node-Postgres для Node.js).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/>
          <p:nvPr/>
        </p:nvSpPr>
        <p:spPr>
          <a:xfrm>
            <a:off x="12754466" y="7657648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/>
          <p:nvPr/>
        </p:nvSpPr>
        <p:spPr>
          <a:xfrm>
            <a:off x="5988248" y="247114"/>
            <a:ext cx="3773686" cy="471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950"/>
              <a:buFont typeface="Alexandria SemiBold"/>
              <a:buNone/>
            </a:pPr>
            <a:r>
              <a:rPr b="1" lang="en-US" sz="29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Выводы по работе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5988247" y="874299"/>
            <a:ext cx="8140303" cy="458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 ходе выполнения курсовой работы была успешно разработана и реализована база данных для эффективного учета домашних финансов, отвечающая поставленным задачам.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5837278" y="1590317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5988247" y="1752428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1" name="Google Shape;2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4" y="1870657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/>
          <p:nvPr/>
        </p:nvSpPr>
        <p:spPr>
          <a:xfrm>
            <a:off x="5988308" y="2325952"/>
            <a:ext cx="1886783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Разработана БД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5988308" y="2638383"/>
            <a:ext cx="7838361" cy="2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Создана функциональная база данных на PostgreSQL.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5837278" y="3202959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5988250" y="3353930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6" name="Google Shape;22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3472159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/>
          <p:nvPr/>
        </p:nvSpPr>
        <p:spPr>
          <a:xfrm>
            <a:off x="5988250" y="3927454"/>
            <a:ext cx="2327553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Спроектированы модели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5988250" y="4249280"/>
            <a:ext cx="7838361" cy="2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Инфологическая, логическая и физическая модели обеспечивают структурированное хранение.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5837278" y="4792802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88250" y="4943773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1" name="Google Shape;2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5062002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5988250" y="5517297"/>
            <a:ext cx="2538532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Проработана безопасность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5988250" y="5839123"/>
            <a:ext cx="7838361" cy="2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Рассмотрены меры по обеспечению безопасности и разграничению доступа.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5837278" y="6410801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5988250" y="6561772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6" name="Google Shape;23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6680002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/>
          <p:nvPr/>
        </p:nvSpPr>
        <p:spPr>
          <a:xfrm>
            <a:off x="5988250" y="7135297"/>
            <a:ext cx="2321481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Определены интеграции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5988250" y="7457123"/>
            <a:ext cx="7838361" cy="2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Обоснована возможность взаимодействия с внешними приложениями через API.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2025-12-16T16:37:12Z</dcterms:created>
  <dc:creator>. kiss3luv</dc:creator>
</cp:coreProperties>
</file>